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950" r:id="rId2"/>
    <p:sldId id="1059" r:id="rId3"/>
    <p:sldId id="1251" r:id="rId4"/>
    <p:sldId id="461" r:id="rId5"/>
    <p:sldId id="462" r:id="rId6"/>
    <p:sldId id="463" r:id="rId7"/>
    <p:sldId id="464" r:id="rId8"/>
    <p:sldId id="608" r:id="rId9"/>
    <p:sldId id="483" r:id="rId10"/>
    <p:sldId id="484" r:id="rId11"/>
    <p:sldId id="1224" r:id="rId12"/>
    <p:sldId id="1215" r:id="rId13"/>
    <p:sldId id="1216" r:id="rId14"/>
    <p:sldId id="1217" r:id="rId15"/>
    <p:sldId id="1218" r:id="rId16"/>
    <p:sldId id="1252" r:id="rId17"/>
    <p:sldId id="332" r:id="rId18"/>
    <p:sldId id="454" r:id="rId19"/>
    <p:sldId id="455" r:id="rId20"/>
    <p:sldId id="456" r:id="rId21"/>
    <p:sldId id="457" r:id="rId22"/>
    <p:sldId id="458" r:id="rId23"/>
    <p:sldId id="1226" r:id="rId24"/>
    <p:sldId id="658" r:id="rId25"/>
    <p:sldId id="1253" r:id="rId26"/>
    <p:sldId id="954" r:id="rId27"/>
    <p:sldId id="1171" r:id="rId28"/>
    <p:sldId id="1214" r:id="rId29"/>
    <p:sldId id="1122" r:id="rId30"/>
    <p:sldId id="1254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94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251"/>
            <p14:sldId id="461"/>
            <p14:sldId id="462"/>
            <p14:sldId id="463"/>
            <p14:sldId id="464"/>
            <p14:sldId id="608"/>
            <p14:sldId id="483"/>
            <p14:sldId id="484"/>
            <p14:sldId id="1224"/>
            <p14:sldId id="1215"/>
            <p14:sldId id="1216"/>
            <p14:sldId id="1217"/>
            <p14:sldId id="1218"/>
            <p14:sldId id="1252"/>
            <p14:sldId id="332"/>
            <p14:sldId id="454"/>
            <p14:sldId id="455"/>
            <p14:sldId id="456"/>
            <p14:sldId id="457"/>
            <p14:sldId id="458"/>
            <p14:sldId id="1226"/>
            <p14:sldId id="658"/>
            <p14:sldId id="1253"/>
            <p14:sldId id="954"/>
            <p14:sldId id="1171"/>
            <p14:sldId id="1214"/>
            <p14:sldId id="1122"/>
            <p14:sldId id="1254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5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6964A-1115-D508-E02A-F3853925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39C844-3718-0ECE-F306-84F331437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8AEB5-8D9E-6379-FA62-B94D2E8B3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5C6DC-4F7A-41FF-AD00-40B5685F3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73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10th November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004" y="764704"/>
            <a:ext cx="8784976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God my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my Healer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my Deliverer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Yes He is yes He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(Yes He is yes He is)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945985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212AC-DB6E-C19D-FD01-8D2556AF8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BCDF-C942-26B8-028A-8D50929FF0C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C9D33-71E9-EAD4-3D1A-6D519D02C89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34059-B03C-B8E7-18AF-43A7CE9AF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1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399166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44645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Turn your eyes upon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Look full in His wonderful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things of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grow strangely dim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light of His glory and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038398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6A67FA-130F-8A41-4870-04DED704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Redeemer Lives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2397964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Reuben Morgan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1998 Hillsong Music Publishing Australia (Admin. by Hillsong Music Publishing UK)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47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5788-EC23-AB22-EBC5-FC91181C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Superbook   'The Transfiguration of Jesus'   Teach Us to Pray   Clip 1080p HD">
            <a:hlinkClick r:id="" action="ppaction://media"/>
            <a:extLst>
              <a:ext uri="{FF2B5EF4-FFF2-40B4-BE49-F238E27FC236}">
                <a16:creationId xmlns:a16="http://schemas.microsoft.com/office/drawing/2014/main" id="{27AE11C9-2A66-9BCA-B1AF-E3E939DE61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599" y="836712"/>
            <a:ext cx="8960209" cy="5040560"/>
          </a:xfrm>
        </p:spPr>
      </p:pic>
    </p:spTree>
    <p:extLst>
      <p:ext uri="{BB962C8B-B14F-4D97-AF65-F5344CB8AC3E}">
        <p14:creationId xmlns:p14="http://schemas.microsoft.com/office/powerpoint/2010/main" val="124968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>
              <a:solidFill>
                <a:schemeClr val="bg1"/>
              </a:solidFill>
            </a:endParaRPr>
          </a:p>
          <a:p>
            <a:r>
              <a:rPr lang="en-GB" sz="7200">
                <a:solidFill>
                  <a:schemeClr val="bg1"/>
                </a:solidFill>
              </a:rPr>
              <a:t>What </a:t>
            </a:r>
            <a:r>
              <a:rPr lang="en-GB" sz="7200" dirty="0">
                <a:solidFill>
                  <a:schemeClr val="bg1"/>
                </a:solidFill>
              </a:rPr>
              <a:t>A Beautiful Name</a:t>
            </a:r>
          </a:p>
          <a:p>
            <a:r>
              <a:rPr lang="en-GB" sz="1200" dirty="0"/>
              <a:t>CCLI Song # 7068424</a:t>
            </a:r>
          </a:p>
          <a:p>
            <a:r>
              <a:rPr lang="en-GB" sz="1200" dirty="0"/>
              <a:t>Ben Fielding | Brooke </a:t>
            </a:r>
            <a:r>
              <a:rPr lang="en-GB" sz="1200" dirty="0" err="1"/>
              <a:t>Ligertwood</a:t>
            </a:r>
            <a:endParaRPr lang="en-GB" sz="1200" dirty="0"/>
          </a:p>
          <a:p>
            <a:r>
              <a:rPr lang="en-GB" sz="1200" dirty="0"/>
              <a:t>© 2016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were the Word at the beginning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One with God the Lord Most High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hidden glory in creation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 Christ my 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compares to this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beautiful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didn't want heaven without 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So Jesus You brought heaven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My sin was great Your love was greater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986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 Christ my 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compares to this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wonderful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Death could not hold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veil tore before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heavens are roaring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praise of Your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You are raised to life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have no rival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have no equal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Now and forever God You reign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kingdom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402" y="692696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 Christ my 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can stand against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know He rescued my soul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His blood has covered my sin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My shame He's taken away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My pain is healed in His name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</a:p>
          <a:p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I'll raise a banner</a:t>
            </a:r>
            <a:b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3600" i="0" dirty="0" err="1">
                <a:solidFill>
                  <a:schemeClr val="bg1"/>
                </a:solidFill>
                <a:effectLst/>
                <a:latin typeface="akagi_probook"/>
              </a:rPr>
              <a:t>'Cause</a:t>
            </a:r>
            <a:r>
              <a:rPr lang="en-GB" sz="3600" i="0" dirty="0">
                <a:solidFill>
                  <a:schemeClr val="bg1"/>
                </a:solidFill>
                <a:effectLst/>
                <a:latin typeface="akagi_probook"/>
              </a:rPr>
              <a:t> my Lord has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75940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26086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520" y="836712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lift my burdens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rise with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dancing on this mountain top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see Your kingdom come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443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Redeemer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3246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Every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6623483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Hezekiah Walker | John David Bratton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</a:t>
            </a:r>
            <a:r>
              <a:rPr lang="en-GB" sz="1200" dirty="0" err="1">
                <a:solidFill>
                  <a:schemeClr val="bg1"/>
                </a:solidFill>
              </a:rPr>
              <a:t>Davo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Pavo</a:t>
            </a:r>
            <a:r>
              <a:rPr lang="en-GB" sz="1200" dirty="0">
                <a:solidFill>
                  <a:schemeClr val="bg1"/>
                </a:solidFill>
              </a:rPr>
              <a:t> Music (Admin. by BMG Rights Management GmbH)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Li'l</a:t>
            </a:r>
            <a:r>
              <a:rPr lang="en-GB" sz="1200" dirty="0">
                <a:solidFill>
                  <a:schemeClr val="bg1"/>
                </a:solidFill>
              </a:rPr>
              <a:t> Eva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Luv Ki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102" y="764704"/>
            <a:ext cx="8784976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Every praise is to our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word of worship with one accord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praise every praise is to our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hallelujah to our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Glory hallelujah is due our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praise every praise is to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92045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931</TotalTime>
  <Words>1118</Words>
  <Application>Microsoft Office PowerPoint</Application>
  <PresentationFormat>On-screen Show (4:3)</PresentationFormat>
  <Paragraphs>173</Paragraphs>
  <Slides>39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28</cp:revision>
  <dcterms:created xsi:type="dcterms:W3CDTF">2024-09-27T16:56:29Z</dcterms:created>
  <dcterms:modified xsi:type="dcterms:W3CDTF">2024-11-10T08:23:23Z</dcterms:modified>
</cp:coreProperties>
</file>